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2673523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KZ" altLang="x-none" sz="1600" b="1" i="1" dirty="0">
                          <a:solidFill>
                            <a:srgbClr val="002060"/>
                          </a:solidFill>
                          <a:latin typeface="Times New Roman" panose="02020603050405020304" pitchFamily="18" charset="0"/>
                          <a:cs typeface="Times New Roman" panose="02020603050405020304" pitchFamily="18" charset="0"/>
                        </a:rPr>
                        <a:t>01</a:t>
                      </a:r>
                      <a:r>
                        <a:rPr lang="ru-RU" altLang="x-none" sz="1600" b="1" i="1" dirty="0">
                          <a:solidFill>
                            <a:srgbClr val="002060"/>
                          </a:solidFill>
                          <a:latin typeface="Times New Roman" panose="02020603050405020304" pitchFamily="18" charset="0"/>
                          <a:cs typeface="Times New Roman" panose="02020603050405020304" pitchFamily="18" charset="0"/>
                        </a:rPr>
                        <a:t>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KZ" altLang="zh-CN" sz="1200" b="1" i="1" baseline="0" dirty="0">
                          <a:solidFill>
                            <a:srgbClr val="002060"/>
                          </a:solidFill>
                          <a:latin typeface="Times New Roman" panose="02020603050405020304" pitchFamily="18" charset="0"/>
                          <a:cs typeface="Times New Roman" panose="02020603050405020304" pitchFamily="18" charset="0"/>
                        </a:rPr>
                        <a:t>01</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01 </a:t>
            </a:r>
            <a:r>
              <a:rPr lang="ru-RU" sz="1100" b="1" dirty="0" err="1">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90207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a:t>
            </a:r>
            <a:r>
              <a:rPr lang="ru-RU" altLang="ru-RU" sz="1100" b="1" dirty="0" err="1">
                <a:solidFill>
                  <a:prstClr val="black"/>
                </a:solidFill>
                <a:latin typeface="Times New Roman" panose="02020603050405020304" pitchFamily="18" charset="0"/>
                <a:cs typeface="Times New Roman" panose="02020603050405020304" pitchFamily="18" charset="0"/>
              </a:rPr>
              <a:t>бойынша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altLang="ru-RU" sz="1100" b="1" kern="1400" dirty="0">
                <a:solidFill>
                  <a:prstClr val="black"/>
                </a:solidFill>
                <a:latin typeface="Times New Roman" panose="02020603050405020304" pitchFamily="18" charset="0"/>
                <a:cs typeface="Times New Roman" panose="02020603050405020304" pitchFamily="18" charset="0"/>
              </a:rPr>
              <a:t>02</a:t>
            </a:r>
            <a:r>
              <a:rPr lang="ru-RU" sz="1100" b="1" kern="1400" dirty="0">
                <a:latin typeface="Times New Roman" panose="02020603050405020304" pitchFamily="18" charset="0"/>
                <a:cs typeface="Times New Roman" panose="02020603050405020304" pitchFamily="18" charset="0"/>
              </a:rPr>
              <a:t> </a:t>
            </a:r>
            <a:r>
              <a:rPr lang="ru-RU" sz="1100" b="1" dirty="0" err="1">
                <a:latin typeface="Times New Roman" panose="02020603050405020304" pitchFamily="18" charset="0"/>
                <a:cs typeface="Times New Roman" panose="02020603050405020304" pitchFamily="18" charset="0"/>
              </a:rPr>
              <a:t>қантар</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01 </a:t>
            </a:r>
            <a:r>
              <a:rPr lang="ru-RU" sz="1100" b="1" dirty="0" err="1">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02 қантар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қар</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бұрқасын, көктайғақ, тұман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a:t>
            </a:r>
            <a:r>
              <a:rPr lang="kk-KZ" sz="1100" dirty="0">
                <a:latin typeface="Times New Roman" panose="02020603050405020304" pitchFamily="18" charset="0"/>
                <a:cs typeface="Times New Roman" panose="02020603050405020304" pitchFamily="18" charset="0"/>
              </a:rPr>
              <a:t>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15-20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7-9, күндіз 3-5 аяз.</a:t>
            </a:r>
          </a:p>
          <a:p>
            <a:pPr algn="ctr"/>
            <a:r>
              <a:rPr lang="ru-RU" sz="1100" b="1" kern="1400" dirty="0">
                <a:latin typeface="Times New Roman" panose="02020603050405020304" pitchFamily="18" charset="0"/>
                <a:cs typeface="Times New Roman" panose="02020603050405020304" pitchFamily="18" charset="0"/>
              </a:rPr>
              <a:t>03 </a:t>
            </a:r>
            <a:r>
              <a:rPr lang="kk-KZ" sz="1100" b="1" kern="1400" dirty="0">
                <a:latin typeface="Times New Roman" panose="02020603050405020304" pitchFamily="18" charset="0"/>
                <a:cs typeface="Times New Roman" panose="02020603050405020304" pitchFamily="18" charset="0"/>
              </a:rPr>
              <a:t>қантар</a:t>
            </a:r>
            <a:r>
              <a:rPr lang="ru-RU" sz="1100" b="1" kern="1400" dirty="0">
                <a:latin typeface="Times New Roman" panose="02020603050405020304" pitchFamily="18" charset="0"/>
                <a:cs typeface="Times New Roman" panose="02020603050405020304" pitchFamily="18" charset="0"/>
              </a:rPr>
              <a:t>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02 қантар с. 20-ден 03 қантар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қар, бұрқасын, көктайғақ. Оңтүстік-батыстан жел соғады, күші 15-20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7-9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02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03 </a:t>
            </a:r>
            <a:r>
              <a:rPr lang="ru-RU" sz="1100" dirty="0" err="1">
                <a:solidFill>
                  <a:schemeClr val="tx1"/>
                </a:solidFill>
                <a:latin typeface="Times New Roman" panose="02020603050405020304" pitchFamily="18" charset="0"/>
                <a:cs typeface="Times New Roman" panose="02020603050405020304" pitchFamily="18" charset="0"/>
              </a:rPr>
              <a:t>қантарда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Гилей В.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796413"/>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36091</TotalTime>
  <Words>612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5821</cp:revision>
  <cp:lastPrinted>2023-01-16T10:13:34Z</cp:lastPrinted>
  <dcterms:created xsi:type="dcterms:W3CDTF">2018-03-27T06:03:00Z</dcterms:created>
  <dcterms:modified xsi:type="dcterms:W3CDTF">2025-01-01T05:57:48Z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