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4" d="100"/>
          <a:sy n="154" d="100"/>
        </p:scale>
        <p:origin x="-888" y="12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424827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33948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без осадков, туман, гололед. Ветер юго-западный 9-14, ночью порывы 18 м/с. Температура воздуха ночью 3-5 мороза, днем 0-2 тепла..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небольшой снег, гололед.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28656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5313</cp:revision>
  <cp:lastPrinted>2021-07-01T03:56:27Z</cp:lastPrinted>
  <dcterms:created xsi:type="dcterms:W3CDTF">2018-03-27T06:03:00Z</dcterms:created>
  <dcterms:modified xsi:type="dcterms:W3CDTF">2025-01-02T08:08:03Z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