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9BE5BA3-DD84-43FC-882E-6606EEA805F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934CF-AE44-4A06-BE54-E9DB572005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3BEA7-2511-4754-B966-7FA6302B58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80438-46FC-4994-A9F6-79FAAB2615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F449F-2072-4368-91F3-0B00087198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DB2E0-AA66-455D-A57A-DF0AEBFEE5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55887-0B4C-4C6C-A8A8-9174C625E9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B7EB0-0EC7-4DEB-8B83-0A0CC3F385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3B056-676B-4B72-8E24-AE3AEBE8BB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7A36D-8645-40AE-876E-5DE6FF6A05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C9D50-7C21-4D7F-9439-39B42FB3C2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A850C-A808-4428-B0AD-22F40170D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33D0733-BBE1-4414-9A26-A714006707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0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02 января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03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02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</a:rPr>
              <a:t>03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Временами туман, на дорогах гололедица. 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3-5 </a:t>
            </a:r>
            <a:r>
              <a:rPr lang="ru-RU" dirty="0">
                <a:solidFill>
                  <a:schemeClr val="tx1"/>
                </a:solidFill>
              </a:rPr>
              <a:t>мороза, днем </a:t>
            </a:r>
            <a:r>
              <a:rPr lang="ru-RU" dirty="0" smtClean="0">
                <a:solidFill>
                  <a:schemeClr val="tx1"/>
                </a:solidFill>
              </a:rPr>
              <a:t>2-4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  <a:r>
              <a:rPr lang="ru-RU" sz="1100" dirty="0">
                <a:solidFill>
                  <a:schemeClr val="tx1"/>
                </a:solidFill>
              </a:rPr>
              <a:t> 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04 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03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04 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kk-KZ" sz="1100" dirty="0">
                <a:solidFill>
                  <a:schemeClr val="tx1"/>
                </a:solidFill>
              </a:rPr>
              <a:t>Временами туман, на дорогах </a:t>
            </a:r>
            <a:r>
              <a:rPr lang="kk-KZ" sz="1100" dirty="0" smtClean="0">
                <a:solidFill>
                  <a:schemeClr val="tx1"/>
                </a:solidFill>
              </a:rPr>
              <a:t>гололедица</a:t>
            </a:r>
            <a:r>
              <a:rPr lang="kk-KZ" sz="1100" dirty="0">
                <a:solidFill>
                  <a:schemeClr val="tx1"/>
                </a:solidFill>
              </a:rPr>
              <a:t>.</a:t>
            </a:r>
            <a:r>
              <a:rPr lang="ru-RU" sz="1100" dirty="0">
                <a:solidFill>
                  <a:schemeClr val="tx1"/>
                </a:solidFill>
              </a:rPr>
              <a:t> Ветер северо-восточный 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5-6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465628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>
                  <a:solidFill>
                    <a:schemeClr val="tx1"/>
                  </a:solidFill>
                </a:rPr>
                <a:t>03 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04 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>
                  <a:solidFill>
                    <a:schemeClr val="tx1"/>
                  </a:solidFill>
                </a:rPr>
                <a:t>02 января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23106</TotalTime>
  <Words>745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5428</cp:revision>
  <cp:lastPrinted>2021-07-01T09:11:30Z</cp:lastPrinted>
  <dcterms:created xsi:type="dcterms:W3CDTF">2018-03-27T06:03:00Z</dcterms:created>
  <dcterms:modified xsi:type="dcterms:W3CDTF">2025-01-02T05:56:12Z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