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5" d="100"/>
          <a:sy n="95" d="100"/>
        </p:scale>
        <p:origin x="96" y="26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65432069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9181101"/>
              </p:ext>
            </p:extLst>
          </p:nvPr>
        </p:nvGraphicFramePr>
        <p:xfrm>
          <a:off x="5007188" y="4360595"/>
          <a:ext cx="4667576" cy="15757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4813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2025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2025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без осадков. Ночью и утром туман. Ветер юго-западный, южный 5-10 м/с. Температура воздуха ночью 4-6, днем 10-12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2025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0"/>
            <a:ext cx="4545876" cy="1502415"/>
            <a:chOff x="524051" y="4301596"/>
            <a:chExt cx="4291013" cy="148815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2646" y="4301596"/>
              <a:ext cx="1878098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микрорайон,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27690</TotalTime>
  <Words>601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3660</cp:revision>
  <cp:lastPrinted>2021-10-15T03:50:29Z</cp:lastPrinted>
  <dcterms:created xsi:type="dcterms:W3CDTF">2018-03-27T06:03:00Z</dcterms:created>
  <dcterms:modified xsi:type="dcterms:W3CDTF">2025-01-02T06:50:14Z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