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904013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400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осадки (дождь, снег), метель, гололед, туман. Ветер 15-20, порывы 23 м/с. Температура воздуха ночью 8-10 мороза, днем 1-3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осадки (дождь, снег), метель, гололед, туман. Ветер 15-20, порывы 23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2-4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567274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21609</TotalTime>
  <Words>629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3446</cp:revision>
  <cp:lastPrinted>2021-07-01T03:56:27Z</cp:lastPrinted>
  <dcterms:created xsi:type="dcterms:W3CDTF">2018-03-27T06:03:00Z</dcterms:created>
  <dcterms:modified xsi:type="dcterms:W3CDTF">2025-01-02T07:41:56Z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