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3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561677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января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метель.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0-2°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января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метель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4675" y="214217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3239524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21847</TotalTime>
  <Words>672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3307</cp:revision>
  <cp:lastPrinted>2021-10-18T15:52:53Z</cp:lastPrinted>
  <dcterms:created xsi:type="dcterms:W3CDTF">2018-03-27T06:03:00Z</dcterms:created>
  <dcterms:modified xsi:type="dcterms:W3CDTF">2025-01-02T07:51:40Z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