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179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01139862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002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9727" y="188009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Актобе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2025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осадки (дождь, снег), метель, гололед.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9-14,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порывы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15-20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около 0 градусов.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юго-западный, западный 9-14 м/с. Температура воздуха 0-2 мороза.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января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5455837"/>
              </p:ext>
            </p:extLst>
          </p:nvPr>
        </p:nvGraphicFramePr>
        <p:xfrm>
          <a:off x="5049291" y="4016519"/>
          <a:ext cx="4590109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0.196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0.286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5533" y="2305348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03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января, ночью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</a:t>
            </a: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49951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Снигирева Н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39404</TotalTime>
  <Words>599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5331</cp:revision>
  <cp:lastPrinted>2021-02-03T11:37:00Z</cp:lastPrinted>
  <dcterms:created xsi:type="dcterms:W3CDTF">2018-03-27T06:03:00Z</dcterms:created>
  <dcterms:modified xsi:type="dcterms:W3CDTF">2025-01-02T08:45:25Z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