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670388636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январь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02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январь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77291406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туман. Ветер юго-западный 5-10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Временами туман. Ветер 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13971</TotalTime>
  <Words>617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3394</cp:revision>
  <cp:lastPrinted>2021-07-01T03:56:27Z</cp:lastPrinted>
  <dcterms:created xsi:type="dcterms:W3CDTF">2018-03-27T06:03:00Z</dcterms:created>
  <dcterms:modified xsi:type="dcterms:W3CDTF">2025-01-02T07:20:25Z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