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36122818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</a:t>
                      </a:r>
                      <a:endParaRPr lang="ru-RU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№</a:t>
                      </a:r>
                      <a:r>
                        <a:rPr lang="kk-KZ" dirty="0"/>
                        <a:t>02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02 января 2025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33410" y="3675440"/>
            <a:ext cx="4717098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</a:t>
            </a:r>
            <a:r>
              <a:rPr dirty="0"/>
              <a:t>а </a:t>
            </a:r>
            <a:r>
              <a:rPr lang="kk-KZ" dirty="0"/>
              <a:t>02 января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6" cy="2431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января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осадки (дождь, снег), метель, гололед, туман. Ветер юго-западный 15-20, временами порывы 23 м/с. Температура воздуха ночью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 мороза-1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января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небольшие осадки (дождь, снег). Туман, поземок, на дорогах гололедица. Ветер юго-западный 9-14, порывы 15-20 м/с. Температура воздуха 2-4 мороза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рассеиванию загрязняющих веществ в атмосфере города.…"/>
          <p:cNvSpPr txBox="1"/>
          <p:nvPr/>
        </p:nvSpPr>
        <p:spPr>
          <a:xfrm>
            <a:off x="5105717" y="2608353"/>
            <a:ext cx="4587876" cy="46166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kk-KZ" b="1" dirty="0"/>
              <a:t>рассеиванию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lang="ru-RU"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658061029"/>
              </p:ext>
            </p:extLst>
          </p:nvPr>
        </p:nvGraphicFramePr>
        <p:xfrm>
          <a:off x="4982845" y="4157283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28CCFEFE-F1C5-4069-A694-6BCBA34C0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6813" y="3374288"/>
            <a:ext cx="4808537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ұяқ С. ./Смагулова С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Тұяқ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652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29</cp:revision>
  <dcterms:modified xsi:type="dcterms:W3CDTF">2025-01-02T08:36:26Z</dcterms:modified>
</cp:coreProperties>
</file>