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92057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296747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ночью снег, днем осадки (снег, дождь). Метель, гололёд. Ветер юго-западный 15-20, порывы 23-28 м/с. Температура воздуха ночью 9-11, днем 0-2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04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снег, низовая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метель, гололед.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2-4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31458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января, ночью 04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38880</TotalTime>
  <Words>675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6058</cp:revision>
  <cp:lastPrinted>2021-11-30T05:55:24Z</cp:lastPrinted>
  <dcterms:created xsi:type="dcterms:W3CDTF">2018-03-27T06:03:00Z</dcterms:created>
  <dcterms:modified xsi:type="dcterms:W3CDTF">2025-01-02T06:34:52Z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