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450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4270025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снег), метель, гололед. Ночью и утром туман. Ветер юго-западный 9-14, временами порывы 15-20 м/с. Температура воздуха ночью 8-10, днем 3-5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юго-западный 9-14 м/с. Температура воздуха ночью 4-6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677094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22249</TotalTime>
  <Words>615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4431</cp:revision>
  <cp:lastPrinted>2021-07-01T03:56:27Z</cp:lastPrinted>
  <dcterms:created xsi:type="dcterms:W3CDTF">2018-03-27T06:03:00Z</dcterms:created>
  <dcterms:modified xsi:type="dcterms:W3CDTF">2025-01-02T08:03:08Z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