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9384780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1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снег), метель,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15-20,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23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11-13 мороза, днем 0-2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небольшие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осадки (дождь, снег), низовая метель, гололед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17662</TotalTime>
  <Words>605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5967</cp:revision>
  <cp:lastPrinted>2021-07-01T03:56:27Z</cp:lastPrinted>
  <dcterms:created xsi:type="dcterms:W3CDTF">2018-03-27T06:03:00Z</dcterms:created>
  <dcterms:modified xsi:type="dcterms:W3CDTF">2025-01-02T08:02:22Z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