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02616572"/>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02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kk-KZ" dirty="0"/>
                        <a:t>5</a:t>
                      </a:r>
                      <a:r>
                        <a:rPr dirty="0"/>
                        <a:t> </a:t>
                      </a:r>
                      <a:r>
                        <a:rPr dirty="0" err="1"/>
                        <a:t>жыл</a:t>
                      </a:r>
                      <a:r>
                        <a:rPr dirty="0"/>
                        <a:t> </a:t>
                      </a:r>
                      <a:r>
                        <a:rPr lang="kk-KZ" dirty="0"/>
                        <a:t>02 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4929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02 қаңтар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03 </a:t>
            </a:r>
            <a:r>
              <a:rPr lang="ru-RU" altLang="ru-RU" sz="1200" b="1" dirty="0" err="1">
                <a:latin typeface="Times New Roman" pitchFamily="18" charset="0"/>
                <a:cs typeface="Times New Roman" pitchFamily="18" charset="0"/>
              </a:rPr>
              <a:t>қаңтар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жауын-шашын (жаңбыр, қар), бұрқасын, көктайғақ, тұман. Оңтүстік-батыстан жел соғады</a:t>
            </a:r>
            <a:r>
              <a:rPr lang="kk-KZ" sz="1200" dirty="0">
                <a:latin typeface="Times New Roman" pitchFamily="18" charset="0"/>
                <a:cs typeface="Times New Roman" pitchFamily="18" charset="0"/>
              </a:rPr>
              <a:t>, күші 15-20, кей уақыттарда екпіні 23 м/с. Ауаның температурасы түнде 8-10 градус аяз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күндіз 1 градус аяз-1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04 </a:t>
            </a:r>
            <a:r>
              <a:rPr lang="kk-KZ" altLang="ru-RU" sz="1200" b="1" dirty="0">
                <a:latin typeface="Times New Roman" pitchFamily="18" charset="0"/>
                <a:cs typeface="Times New Roman" pitchFamily="18" charset="0"/>
              </a:rPr>
              <a:t>қантар</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03 </a:t>
            </a:r>
            <a:r>
              <a:rPr lang="ru-RU" altLang="ru-RU" sz="1200" b="1" dirty="0" err="1">
                <a:latin typeface="Times New Roman" pitchFamily="18" charset="0"/>
                <a:cs typeface="Times New Roman" pitchFamily="18" charset="0"/>
              </a:rPr>
              <a:t>қаңтар</a:t>
            </a:r>
            <a:r>
              <a:rPr lang="ru-RU"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04 </a:t>
            </a:r>
            <a:r>
              <a:rPr lang="kk-KZ" altLang="ru-RU" sz="1200" b="1" dirty="0">
                <a:latin typeface="Times New Roman" pitchFamily="18" charset="0"/>
                <a:cs typeface="Times New Roman" pitchFamily="18" charset="0"/>
              </a:rPr>
              <a:t>қантар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Бұлтты, аздаған жауын-шашын (жаңбыр, қар). Тұман, жаяу бұрқасын, жолдарда көктайғақ. Оңтүстік-батыстан жел соғады,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2-4 градус аяз.</a:t>
            </a:r>
          </a:p>
        </p:txBody>
      </p:sp>
      <p:graphicFrame>
        <p:nvGraphicFramePr>
          <p:cNvPr id="27" name="Table"/>
          <p:cNvGraphicFramePr/>
          <p:nvPr>
            <p:extLst>
              <p:ext uri="{D42A27DB-BD31-4B8C-83A1-F6EECF244321}">
                <p14:modId xmlns:p14="http://schemas.microsoft.com/office/powerpoint/2010/main" val="3315489539"/>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515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516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131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670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желтоқсан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b="1">
                <a:latin typeface="Times New Roman"/>
                <a:ea typeface="Times New Roman"/>
                <a:cs typeface="Times New Roman"/>
                <a:sym typeface="Times New Roman"/>
              </a:defRPr>
            </a:pPr>
            <a:r>
              <a:rPr dirty="0"/>
              <a:t>202</a:t>
            </a:r>
            <a:r>
              <a:rPr lang="kk-KZ" dirty="0"/>
              <a:t>5</a:t>
            </a:r>
            <a:r>
              <a:rPr dirty="0"/>
              <a:t> </a:t>
            </a:r>
            <a:r>
              <a:rPr dirty="0" err="1"/>
              <a:t>жылғы</a:t>
            </a:r>
            <a:r>
              <a:rPr dirty="0"/>
              <a:t> </a:t>
            </a:r>
            <a:r>
              <a:rPr lang="kk-KZ" dirty="0"/>
              <a:t>02 қаңтар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1, 2, 3 дәрежелі ҚМЖ ескертуі жоқ"/>
          <p:cNvSpPr txBox="1"/>
          <p:nvPr/>
        </p:nvSpPr>
        <p:spPr>
          <a:xfrm>
            <a:off x="5046662" y="3356561"/>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a:latin typeface="Times New Roman"/>
                <a:ea typeface="Times New Roman"/>
                <a:cs typeface="Times New Roman"/>
                <a:sym typeface="Times New Roman"/>
              </a:defRPr>
            </a:lvl1pPr>
          </a:lstStyle>
          <a:p>
            <a:r>
              <a:rPr dirty="0"/>
              <a:t>1, 2, 3 </a:t>
            </a:r>
            <a:r>
              <a:rPr dirty="0" err="1"/>
              <a:t>дәрежелі</a:t>
            </a:r>
            <a:r>
              <a:rPr dirty="0"/>
              <a:t> ҚМЖ </a:t>
            </a:r>
            <a:r>
              <a:rPr dirty="0" err="1"/>
              <a:t>ескертуі</a:t>
            </a:r>
            <a:r>
              <a:rPr dirty="0"/>
              <a:t> </a:t>
            </a:r>
            <a:r>
              <a:rPr dirty="0" err="1"/>
              <a:t>жоқ</a:t>
            </a:r>
            <a:endParaRPr dirty="0"/>
          </a:p>
        </p:txBody>
      </p:sp>
      <p:sp>
        <p:nvSpPr>
          <p:cNvPr id="31" name="Метеорологиялық жағдайлар қала атмосферасында ластаушы заттардың жиналуына ықпал етеді.…"/>
          <p:cNvSpPr txBox="1"/>
          <p:nvPr/>
        </p:nvSpPr>
        <p:spPr>
          <a:xfrm>
            <a:off x="5069204" y="2630273"/>
            <a:ext cx="4679951" cy="461665"/>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a:pPr>
            <a:r>
              <a:rPr lang="ru-RU" altLang="ru-RU" sz="1200" dirty="0">
                <a:solidFill>
                  <a:schemeClr val="tx1"/>
                </a:solidFill>
                <a:latin typeface="Times New Roman" pitchFamily="18" charset="0"/>
                <a:cs typeface="Times New Roman" pitchFamily="18" charset="0"/>
              </a:rPr>
              <a:t>Метеорологиялық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"Р" </a:t>
                      </a:r>
                      <a:r>
                        <a:rPr dirty="0" err="1"/>
                        <a:t>параметрі</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көптеген</a:t>
                      </a:r>
                      <a:r>
                        <a:rPr dirty="0"/>
                        <a:t> </a:t>
                      </a:r>
                      <a:r>
                        <a:rPr dirty="0" err="1"/>
                        <a:t>посттарда</a:t>
                      </a:r>
                      <a:r>
                        <a:rPr dirty="0"/>
                        <a:t> 1ПДК</a:t>
                      </a:r>
                      <a:r>
                        <a:rPr baseline="-25000" dirty="0"/>
                        <a:t>м.р</a:t>
                      </a:r>
                      <a:r>
                        <a:rPr dirty="0"/>
                        <a:t>&lt; СИ &lt; 3ПДК</a:t>
                      </a:r>
                      <a:r>
                        <a:rPr baseline="-25000" dirty="0"/>
                        <a:t>м.р. </a:t>
                      </a:r>
                      <a:r>
                        <a:rPr dirty="0" err="1"/>
                        <a:t>немесе</a:t>
                      </a:r>
                      <a:r>
                        <a:rPr dirty="0"/>
                        <a:t> СИ ≥ 3ПДКм.р. </a:t>
                      </a:r>
                      <a:r>
                        <a:rPr dirty="0" err="1"/>
                        <a:t>шарты</a:t>
                      </a:r>
                      <a:r>
                        <a:rPr dirty="0"/>
                        <a:t> </a:t>
                      </a:r>
                      <a:r>
                        <a:rPr dirty="0" err="1"/>
                        <a:t>орындалса</a:t>
                      </a:r>
                      <a:r>
                        <a:rPr dirty="0"/>
                        <a:t>;</a:t>
                      </a:r>
                      <a:endParaRPr baseline="-25000" dirty="0"/>
                    </a:p>
                    <a:p>
                      <a:pPr algn="l">
                        <a:defRPr sz="1000">
                          <a:latin typeface="Times New Roman"/>
                          <a:ea typeface="Times New Roman"/>
                          <a:cs typeface="Times New Roman"/>
                          <a:sym typeface="Times New Roman"/>
                        </a:defRPr>
                      </a:pPr>
                      <a:r>
                        <a:rPr dirty="0" err="1"/>
                        <a:t>Егер</a:t>
                      </a:r>
                      <a:r>
                        <a:rPr dirty="0"/>
                        <a:t> "P" </a:t>
                      </a:r>
                      <a:r>
                        <a:rPr dirty="0" err="1"/>
                        <a:t>параметрі</a:t>
                      </a:r>
                      <a:r>
                        <a:rPr dirty="0"/>
                        <a:t> </a:t>
                      </a:r>
                      <a:r>
                        <a:rPr dirty="0" err="1"/>
                        <a:t>өте</a:t>
                      </a:r>
                      <a:r>
                        <a:rPr dirty="0"/>
                        <a:t> </a:t>
                      </a:r>
                      <a:r>
                        <a:rPr dirty="0" err="1"/>
                        <a:t>жоғары</a:t>
                      </a:r>
                      <a:r>
                        <a:rPr dirty="0"/>
                        <a:t> </a:t>
                      </a:r>
                      <a:r>
                        <a:rPr dirty="0" err="1"/>
                        <a:t>дәрежеде</a:t>
                      </a:r>
                      <a:r>
                        <a:rPr dirty="0"/>
                        <a:t> </a:t>
                      </a:r>
                      <a:r>
                        <a:rPr dirty="0" err="1"/>
                        <a:t>болса</a:t>
                      </a:r>
                      <a:r>
                        <a:rPr dirty="0"/>
                        <a:t>, </a:t>
                      </a:r>
                      <a:r>
                        <a:rPr dirty="0" err="1"/>
                        <a:t>бірақ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&lt; 3ПДК</a:t>
                      </a:r>
                      <a:r>
                        <a:rPr baseline="-25000" dirty="0"/>
                        <a:t>м.р. </a:t>
                      </a:r>
                      <a:r>
                        <a:rPr dirty="0" err="1"/>
                        <a:t>шарты</a:t>
                      </a:r>
                      <a:r>
                        <a:rPr dirty="0"/>
                        <a:t> </a:t>
                      </a:r>
                      <a:r>
                        <a:rPr dirty="0" err="1"/>
                        <a:t>орындалса</a:t>
                      </a:r>
                      <a:r>
                        <a:rPr dirty="0"/>
                        <a:t>;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427</TotalTime>
  <Words>682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27</cp:revision>
  <dcterms:modified xsi:type="dcterms:W3CDTF">2025-01-02T08:36:12Z</dcterms:modified>
</cp:coreProperties>
</file>