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4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39085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569785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1.915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1054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ea typeface="Tahoma" pitchFamily="34"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ea typeface="Tahoma" pitchFamily="34"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23975</TotalTime>
  <Words>621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4527</cp:revision>
  <cp:lastPrinted>2021-07-01T07:38:07Z</cp:lastPrinted>
  <dcterms:created xsi:type="dcterms:W3CDTF">2018-03-27T06:03:00Z</dcterms:created>
  <dcterms:modified xsi:type="dcterms:W3CDTF">2025-01-02T08:09:44Z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