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37025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183935"/>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көктайғақ. Жел оңтүстік-батыстан  соғады,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екпіні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жылы.</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p>
          <a:p>
            <a:pPr lvl="0" indent="144000" algn="ctr"/>
            <a:r>
              <a:rPr lang="ru-RU" sz="1200" b="1" dirty="0" smtClean="0">
                <a:solidFill>
                  <a:srgbClr val="000000"/>
                </a:solidFill>
                <a:latin typeface="Times New Roman" pitchFamily="18" charset="0"/>
                <a:cs typeface="Times New Roman" pitchFamily="18" charset="0"/>
                <a:sym typeface="+mn-ea"/>
              </a:rPr>
              <a:t>04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қар, </a:t>
            </a:r>
            <a:r>
              <a:rPr lang="ru-RU"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қөктайғақ.</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оңтүстік-батыстан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38354"/>
            <a:ext cx="4678876"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29479</TotalTime>
  <Words>575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5742</cp:revision>
  <cp:lastPrinted>2021-07-01T03:56:27Z</cp:lastPrinted>
  <dcterms:created xsi:type="dcterms:W3CDTF">2018-03-27T06:03:00Z</dcterms:created>
  <dcterms:modified xsi:type="dcterms:W3CDTF">2025-01-02T08:12:14Z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