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84" y="1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772209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68959" y="294347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453327"/>
              </p:ext>
            </p:extLst>
          </p:nvPr>
        </p:nvGraphicFramePr>
        <p:xfrm>
          <a:off x="5036238" y="47394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2359" y="4210839"/>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03</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оңтүстік-батыстан, оңтүстіктен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4-6, күндіз 10-12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04</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83578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29959</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3703</cp:revision>
  <cp:lastPrinted>2021-07-01T07:38:07Z</cp:lastPrinted>
  <dcterms:created xsi:type="dcterms:W3CDTF">2018-03-27T06:03:00Z</dcterms:created>
  <dcterms:modified xsi:type="dcterms:W3CDTF">2025-01-02T06:50:15Z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