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0657534"/>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жауын-шашын (жаңбыр, қар) жауады, бұрқасын, көктайғақ болады.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күші 9-14, </a:t>
            </a:r>
            <a:r>
              <a:rPr lang="kk-KZ" sz="1200" dirty="0" smtClean="0">
                <a:latin typeface="Times New Roman" panose="02020603050405020304" pitchFamily="18" charset="0"/>
                <a:cs typeface="Times New Roman" panose="02020603050405020304" pitchFamily="18" charset="0"/>
              </a:rPr>
              <a:t>түнде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04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04</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жауады, көктайғақ болады.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0-2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21482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921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04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20537</TotalTime>
  <Words>534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5165</cp:revision>
  <cp:lastPrinted>2021-07-01T07:38:07Z</cp:lastPrinted>
  <dcterms:created xsi:type="dcterms:W3CDTF">2018-03-27T06:03:00Z</dcterms:created>
  <dcterms:modified xsi:type="dcterms:W3CDTF">2025-01-02T08:48:39Z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