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23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997686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02 </a:t>
            </a:r>
            <a:r>
              <a:rPr lang="kk-KZ" altLang="ru-RU" sz="1200" b="1" dirty="0">
                <a:latin typeface="Times New Roman" pitchFamily="18" charset="0"/>
                <a:cs typeface="Times New Roman" pitchFamily="18" charset="0"/>
              </a:rPr>
              <a:t>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бұрқасын, көктайғақ.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күндіз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a:t>
            </a:r>
          </a:p>
          <a:p>
            <a:pPr lvl="0" algn="just">
              <a:spcBef>
                <a:spcPts val="0"/>
              </a:spcBef>
              <a:defRPr/>
            </a:pPr>
            <a:endParaRPr lang="ru-RU" altLang="ru-RU" sz="9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03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71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833938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18372</TotalTime>
  <Words>584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3148</cp:revision>
  <cp:lastPrinted>2021-07-01T03:56:27Z</cp:lastPrinted>
  <dcterms:created xsi:type="dcterms:W3CDTF">2018-03-27T06:03:00Z</dcterms:created>
  <dcterms:modified xsi:type="dcterms:W3CDTF">2025-01-02T07:55:33Z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