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02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02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773996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 жауын-шашын (жаңбыр, қар), бұрқасын, көктайғақ. Оңтүстік-батыстан жел соғады, күші 15-20, екпіні 23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 11-13 градус аяз, күндіз 0-2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аздаған жауын-шашын (жаңбыр, қар), жаяу бұрқасын, көктайғақ. </a:t>
            </a:r>
            <a:r>
              <a:rPr lang="kk-KZ" sz="1100" dirty="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03</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қантарға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04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15870</TotalTime>
  <Words>570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5701</cp:revision>
  <cp:lastPrinted>2021-07-01T03:56:27Z</cp:lastPrinted>
  <dcterms:created xsi:type="dcterms:W3CDTF">2018-03-27T06:03:00Z</dcterms:created>
  <dcterms:modified xsi:type="dcterms:W3CDTF">2025-01-02T07:36:57Z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