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251496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ru-RU" sz="1100" b="1" dirty="0">
                <a:latin typeface="Times New Roman" panose="02020603050405020304" pitchFamily="18" charset="0"/>
                <a:cs typeface="Times New Roman" panose="02020603050405020304" pitchFamily="18" charset="0"/>
              </a:rPr>
              <a:t>қантар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3371863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03</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қантар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02 қантар  с. 20-ден 03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kk-KZ" sz="1100" kern="1400" dirty="0">
                <a:solidFill>
                  <a:srgbClr val="000000"/>
                </a:solidFill>
                <a:latin typeface="Times New Roman" panose="02020603050405020304" pitchFamily="18" charset="0"/>
                <a:cs typeface="Times New Roman" panose="02020603050405020304" pitchFamily="18" charset="0"/>
              </a:rPr>
              <a:t>қар</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жауын-шашын (қар,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100" kern="1400" dirty="0">
                <a:solidFill>
                  <a:srgbClr val="000000"/>
                </a:solidFill>
                <a:latin typeface="Times New Roman" panose="02020603050405020304" pitchFamily="18" charset="0"/>
                <a:cs typeface="Times New Roman" panose="02020603050405020304" pitchFamily="18" charset="0"/>
              </a:rPr>
              <a:t>ұрқасын,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15-20,</a:t>
            </a:r>
            <a:r>
              <a:rPr lang="kk-KZ" sz="1100" dirty="0">
                <a:latin typeface="Times New Roman" panose="02020603050405020304" pitchFamily="18" charset="0"/>
                <a:cs typeface="Times New Roman" panose="02020603050405020304" pitchFamily="18" charset="0"/>
              </a:rPr>
              <a:t> екпіні 23-28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9-11, күндіз 2-4 аяз.</a:t>
            </a:r>
          </a:p>
          <a:p>
            <a:pPr algn="ctr"/>
            <a:r>
              <a:rPr lang="ru-RU" sz="1100" b="1" kern="1400" dirty="0">
                <a:latin typeface="Times New Roman" panose="02020603050405020304" pitchFamily="18" charset="0"/>
                <a:cs typeface="Times New Roman" panose="02020603050405020304" pitchFamily="18" charset="0"/>
              </a:rPr>
              <a:t>04 </a:t>
            </a:r>
            <a:r>
              <a:rPr lang="kk-KZ" sz="1100" b="1" kern="1400" dirty="0">
                <a:latin typeface="Times New Roman" panose="02020603050405020304" pitchFamily="18" charset="0"/>
                <a:cs typeface="Times New Roman" panose="02020603050405020304" pitchFamily="18" charset="0"/>
              </a:rPr>
              <a:t>қантар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03 қантар с. 20-ден 04 қантар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қар, жаяу бұрқасын, көктайғақ. Оңтүстік-батыстан жел соғады, күші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36097</TotalTime>
  <Words>623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5824</cp:revision>
  <cp:lastPrinted>2023-01-16T10:13:34Z</cp:lastPrinted>
  <dcterms:created xsi:type="dcterms:W3CDTF">2018-03-27T06:03:00Z</dcterms:created>
  <dcterms:modified xsi:type="dcterms:W3CDTF">2025-01-02T06:34:44Z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