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980281348"/>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уақыттарда</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түседі. Оңтүстік-батыстан жел соғады, күші 5-10 м/с. Ауа температурасы түнде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аяз, күндіз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Кей уақыттарда </a:t>
            </a:r>
            <a:r>
              <a:rPr lang="ru-RU" sz="1100" dirty="0" err="1" smtClean="0">
                <a:latin typeface="Times New Roman" pitchFamily="18" charset="0"/>
                <a:cs typeface="Times New Roman" pitchFamily="18" charset="0"/>
              </a:rPr>
              <a:t>тұман</a:t>
            </a:r>
            <a:r>
              <a:rPr lang="uz-Cyrl-UZ" sz="1100" dirty="0" smtClean="0">
                <a:latin typeface="Times New Roman" pitchFamily="18" charset="0"/>
                <a:cs typeface="Times New Roman" pitchFamily="18" charset="0"/>
              </a:rPr>
              <a:t> түседі.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аяз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қаңтардан, </a:t>
            </a:r>
            <a:r>
              <a:rPr lang="ru-RU" sz="1200" dirty="0" smtClean="0">
                <a:solidFill>
                  <a:schemeClr val="tx1"/>
                </a:solidFill>
                <a:latin typeface="Times New Roman" panose="02020603050405020304" pitchFamily="18" charset="0"/>
                <a:cs typeface="Times New Roman" panose="02020603050405020304" pitchFamily="18" charset="0"/>
              </a:rPr>
              <a:t>04</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13908</TotalTime>
  <Words>583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3502</cp:revision>
  <cp:lastPrinted>2021-07-01T03:56:27Z</cp:lastPrinted>
  <dcterms:created xsi:type="dcterms:W3CDTF">2018-03-27T06:03:00Z</dcterms:created>
  <dcterms:modified xsi:type="dcterms:W3CDTF">2025-01-02T07:19:00Z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