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90" y="2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9257928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400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04 января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ночью небольшие осадки (дождь, снег), низовая метель, гололед. Ветер 9-14, ночью и утром порывы 15-20 м/с. Температура воздуха ночью и днем 0-2 мороза.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05 января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осадков. Ветер 9-14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5-7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457175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 января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0225280"/>
              </p:ext>
            </p:extLst>
          </p:nvPr>
        </p:nvGraphicFramePr>
        <p:xfrm>
          <a:off x="5026026" y="4312615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0.233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21625</TotalTime>
  <Words>619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3447</cp:revision>
  <cp:lastPrinted>2021-07-01T03:56:27Z</cp:lastPrinted>
  <dcterms:created xsi:type="dcterms:W3CDTF">2018-03-27T06:03:00Z</dcterms:created>
  <dcterms:modified xsi:type="dcterms:W3CDTF">2025-01-03T07:45:13Z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