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728182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небольшие осадки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(дождь, снег),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низовая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гололед,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05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снег,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низовая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17667</TotalTime>
  <Words>600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5970</cp:revision>
  <cp:lastPrinted>2021-07-01T03:56:27Z</cp:lastPrinted>
  <dcterms:created xsi:type="dcterms:W3CDTF">2018-03-27T06:03:00Z</dcterms:created>
  <dcterms:modified xsi:type="dcterms:W3CDTF">2025-01-03T07:54:03Z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