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7038863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7729140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Временами туман. Ветер восточный с переходом на юго-западный 5-10 м/с. Температура воздуха ночью 3-5 мороза, днем 2-4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снег, туман. Ветер 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января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13978</TotalTime>
  <Words>619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3400</cp:revision>
  <cp:lastPrinted>2021-07-01T03:56:27Z</cp:lastPrinted>
  <dcterms:created xsi:type="dcterms:W3CDTF">2018-03-27T06:03:00Z</dcterms:created>
  <dcterms:modified xsi:type="dcterms:W3CDTF">2025-01-03T07:43:04Z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