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1" d="100"/>
          <a:sy n="101" d="100"/>
        </p:scale>
        <p:origin x="174" y="27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88599813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января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90342699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0.042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1103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0.95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2025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2025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2025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юго-восточный 9-14, днем порывы 15-18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4-6,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8-10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2025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2025 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осадки (преимущественно дождь)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9-14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3-5 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Н.А./Курмангабулова Н.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27682</TotalTime>
  <Words>601</Words>
  <Application>Microsoft Office PowerPoint</Application>
  <PresentationFormat>Лист A4 (210x297 мм)</PresentationFormat>
  <Paragraphs>88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3660</cp:revision>
  <cp:lastPrinted>2021-10-15T03:50:29Z</cp:lastPrinted>
  <dcterms:created xsi:type="dcterms:W3CDTF">2018-03-27T06:03:00Z</dcterms:created>
  <dcterms:modified xsi:type="dcterms:W3CDTF">2025-01-03T07:27:52Z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