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6167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 9-14 м/с. Температура воздуха ночью 2-4,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84074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38888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6061</cp:revision>
  <cp:lastPrinted>2021-11-30T05:55:24Z</cp:lastPrinted>
  <dcterms:created xsi:type="dcterms:W3CDTF">2018-03-27T06:03:00Z</dcterms:created>
  <dcterms:modified xsi:type="dcterms:W3CDTF">2025-01-03T06:19:51Z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