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9BE5BA3-DD84-43FC-882E-6606EEA805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934CF-AE44-4A06-BE54-E9DB572005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3BEA7-2511-4754-B966-7FA6302B58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80438-46FC-4994-A9F6-79FAAB2615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F449F-2072-4368-91F3-0B00087198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DB2E0-AA66-455D-A57A-DF0AEBFEE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55887-0B4C-4C6C-A8A8-9174C625E9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B7EB0-0EC7-4DEB-8B83-0A0CC3F385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3B056-676B-4B72-8E24-AE3AEBE8BB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7A36D-8645-40AE-876E-5DE6FF6A05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C9D50-7C21-4D7F-9439-39B42FB3C2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A850C-A808-4428-B0AD-22F40170D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3D0733-BBE1-4414-9A26-A714006707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0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</a:t>
            </a:r>
            <a:r>
              <a:rPr lang="kk-KZ" dirty="0">
                <a:solidFill>
                  <a:schemeClr val="tx1"/>
                </a:solidFill>
              </a:rPr>
              <a:t>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юг</a:t>
            </a:r>
            <a:r>
              <a:rPr lang="ru-RU" dirty="0">
                <a:solidFill>
                  <a:schemeClr val="tx1"/>
                </a:solidFill>
              </a:rPr>
              <a:t>о-восточный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3-5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2-4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kk-KZ" sz="1100" dirty="0" smtClean="0">
                <a:solidFill>
                  <a:schemeClr val="tx1"/>
                </a:solidFill>
              </a:rPr>
              <a:t>Временамитуман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</a:t>
            </a:r>
            <a:r>
              <a:rPr lang="ru-RU" sz="1100" dirty="0">
                <a:solidFill>
                  <a:schemeClr val="tx1"/>
                </a:solidFill>
              </a:rPr>
              <a:t>о-восточный 2-7 м/с. 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571121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04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03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Г.А.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23117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5431</cp:revision>
  <cp:lastPrinted>2021-07-01T09:11:30Z</cp:lastPrinted>
  <dcterms:created xsi:type="dcterms:W3CDTF">2018-03-27T06:03:00Z</dcterms:created>
  <dcterms:modified xsi:type="dcterms:W3CDTF">2025-01-03T06:58:43Z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