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>
        <p:scale>
          <a:sx n="98" d="100"/>
          <a:sy n="98" d="100"/>
        </p:scale>
        <p:origin x="2454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309319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04 января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 6-11 м/с. Температура воздуха ночью 3-5 мороза, днем 1 мороза-1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 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885732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30534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января, ночью 05 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39409</TotalTime>
  <Words>586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5336</cp:revision>
  <cp:lastPrinted>2021-02-03T11:37:00Z</cp:lastPrinted>
  <dcterms:created xsi:type="dcterms:W3CDTF">2018-03-27T06:03:00Z</dcterms:created>
  <dcterms:modified xsi:type="dcterms:W3CDTF">2025-01-03T09:14:59Z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