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746641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48740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небольшие осадки (дождь, снег), туман, гололед. Ветер юго-западный, южный 9-14, днем порывы 18 м/с. Температура воздуха ночью 3-5 мороза, днем 0-2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на 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осадки (дождь, снег), низовая метель, гололед. Ветер юго-западный с переходом на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28672</TotalTime>
  <Words>621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5318</cp:revision>
  <cp:lastPrinted>2021-07-01T03:56:27Z</cp:lastPrinted>
  <dcterms:created xsi:type="dcterms:W3CDTF">2018-03-27T06:03:00Z</dcterms:created>
  <dcterms:modified xsi:type="dcterms:W3CDTF">2025-01-03T07:11:45Z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