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20" d="100"/>
          <a:sy n="120" d="100"/>
        </p:scale>
        <p:origin x="-19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298890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03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4038989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40065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көктайғақ.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оңтүстіктен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жылы.</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p>
          <a:p>
            <a:pPr lvl="0" indent="144000" algn="ctr"/>
            <a:r>
              <a:rPr lang="ru-RU" sz="1200" b="1" dirty="0" smtClean="0">
                <a:solidFill>
                  <a:srgbClr val="000000"/>
                </a:solidFill>
                <a:latin typeface="Times New Roman" pitchFamily="18" charset="0"/>
                <a:cs typeface="Times New Roman" pitchFamily="18" charset="0"/>
                <a:sym typeface="+mn-ea"/>
              </a:rPr>
              <a:t>05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аздаған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(жаңбыр, қар)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жаяу бұрқасын,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оңтүстік-батыстан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оңтүстік-шығысқа ауысып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1-3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29486</TotalTime>
  <Words>595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5747</cp:revision>
  <cp:lastPrinted>2021-07-01T03:56:27Z</cp:lastPrinted>
  <dcterms:created xsi:type="dcterms:W3CDTF">2018-03-27T06:03:00Z</dcterms:created>
  <dcterms:modified xsi:type="dcterms:W3CDTF">2025-01-03T07:11:57Z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