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365515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03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04 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03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04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Оңтүстіктен жел соғады, күші 6-11 м/с. Ауа температурасы түнде 3-5 градус суық, күндіз 1 градус суық-1 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05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04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05</a:t>
            </a:r>
            <a:r>
              <a:rPr lang="kk-KZ" sz="1200" b="1" dirty="0" smtClean="0">
                <a:solidFill>
                  <a:srgbClr val="000000"/>
                </a:solidFill>
                <a:latin typeface="Times New Roman" pitchFamily="18" charset="0"/>
                <a:cs typeface="Times New Roman"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Оңтүстіктен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21482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673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04 қаңтар, 05 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20539</TotalTime>
  <Words>513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5169</cp:revision>
  <cp:lastPrinted>2021-07-01T07:38:07Z</cp:lastPrinted>
  <dcterms:created xsi:type="dcterms:W3CDTF">2018-03-27T06:03:00Z</dcterms:created>
  <dcterms:modified xsi:type="dcterms:W3CDTF">2025-01-03T09:17:37Z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