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8985708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8276176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a:t>
                      </a:r>
                      <a:r>
                        <a:rPr lang="en-US"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0,622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04 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04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Бұлтты</a:t>
            </a:r>
            <a:r>
              <a:rPr lang="kk-KZ" sz="1200" dirty="0">
                <a:latin typeface="Times New Roman"/>
                <a:ea typeface="Times New Roman"/>
              </a:rPr>
              <a:t>, жауын-шашынсыз. Түнде және таңертең тұман. Оңтүстік-батыстан, оңтүстіктен жел соғады, күші 3-8 м/с. Ауа температурасы түнде 1 аяз-1жылы, күндіз 3-5 жылы.</a:t>
            </a:r>
            <a:r>
              <a:rPr lang="kk-KZ" sz="1200" dirty="0">
                <a:latin typeface="Times New Roman"/>
                <a:ea typeface="Times New Roman"/>
              </a:rPr>
              <a:t>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04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05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бұлтты,</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smtClean="0">
                <a:solidFill>
                  <a:srgbClr val="000000"/>
                </a:solidFill>
                <a:latin typeface="Times New Roman"/>
                <a:ea typeface="Times New Roman"/>
              </a:rPr>
              <a:t>Оңтүстіктен, оңтүстік-батыстан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5-10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a:latin typeface="Times New Roman"/>
                <a:ea typeface="Times New Roman"/>
              </a:rPr>
              <a:t>1 </a:t>
            </a:r>
            <a:r>
              <a:rPr lang="kk-KZ" sz="1200" kern="1400" dirty="0" smtClean="0">
                <a:latin typeface="Times New Roman"/>
                <a:ea typeface="Times New Roman"/>
              </a:rPr>
              <a:t>аяз-1жылы</a:t>
            </a:r>
            <a:r>
              <a:rPr lang="kk-KZ" sz="1200" kern="1400" dirty="0" smtClean="0">
                <a:latin typeface="Times New Roman"/>
                <a:ea typeface="Times New Roman"/>
              </a:rPr>
              <a:t>.</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7458"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24821</TotalTime>
  <Words>549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4188</cp:revision>
  <cp:lastPrinted>2023-02-06T06:57:51Z</cp:lastPrinted>
  <dcterms:created xsi:type="dcterms:W3CDTF">2018-03-27T06:03:00Z</dcterms:created>
  <dcterms:modified xsi:type="dcterms:W3CDTF">2025-01-03T07:17:03Z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