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a:t>
            </a:r>
            <a:r>
              <a:rPr lang="kk-KZ" altLang="ru-RU" sz="1200" b="1" dirty="0" smtClean="0">
                <a:latin typeface="Times New Roman" pitchFamily="18" charset="0"/>
                <a:ea typeface="Times New Roman KZ" pitchFamily="18" charset="0"/>
                <a:cs typeface="Times New Roman" pitchFamily="18" charset="0"/>
              </a:rPr>
              <a:t>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03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04</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Оңтүстік-шығыстан ж</a:t>
            </a:r>
            <a:r>
              <a:rPr lang="kk-KZ" sz="1200" dirty="0" smtClean="0">
                <a:latin typeface="Times New Roman" pitchFamily="18" charset="0"/>
                <a:cs typeface="Times New Roman" pitchFamily="18" charset="0"/>
              </a:rPr>
              <a:t>ел </a:t>
            </a:r>
            <a:r>
              <a:rPr lang="kk-KZ" sz="1200" dirty="0" smtClean="0">
                <a:latin typeface="Times New Roman" pitchFamily="18" charset="0"/>
                <a:cs typeface="Times New Roman" pitchFamily="18" charset="0"/>
              </a:rPr>
              <a:t>соғады, күші 2-7 м/с. Ауа температурасы түнде </a:t>
            </a:r>
            <a:r>
              <a:rPr lang="kk-KZ" sz="1200" dirty="0" smtClean="0">
                <a:latin typeface="Times New Roman" pitchFamily="18" charset="0"/>
                <a:cs typeface="Times New Roman" pitchFamily="18" charset="0"/>
              </a:rPr>
              <a:t>10-12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05 </a:t>
            </a:r>
            <a:r>
              <a:rPr lang="kk-KZ" altLang="ru-RU" sz="1200" b="1" dirty="0" smtClean="0">
                <a:latin typeface="Times New Roman" pitchFamily="18" charset="0"/>
                <a:ea typeface="Times New Roman KZ" pitchFamily="18" charset="0"/>
                <a:cs typeface="Times New Roman" pitchFamily="18" charset="0"/>
              </a:rPr>
              <a:t>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04</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05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Оңтүстік-шығыстан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2-7 м/с. Ауа температурасы </a:t>
            </a:r>
            <a:r>
              <a:rPr lang="kk-KZ" sz="1200" dirty="0" smtClean="0">
                <a:latin typeface="Times New Roman" pitchFamily="18" charset="0"/>
                <a:cs typeface="Times New Roman" pitchFamily="18" charset="0"/>
              </a:rPr>
              <a:t>11-13</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a:t>
            </a:r>
            <a:r>
              <a:rPr lang="ru-RU" sz="1200" dirty="0" smtClean="0">
                <a:solidFill>
                  <a:schemeClr val="tx1"/>
                </a:solidFill>
                <a:latin typeface="Times New Roman" panose="02020603050405020304" pitchFamily="18" charset="0"/>
                <a:cs typeface="Times New Roman" panose="02020603050405020304" pitchFamily="18" charset="0"/>
              </a:rPr>
              <a:t>4</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қантар, </a:t>
            </a:r>
            <a:r>
              <a:rPr lang="kk-KZ" sz="1200" dirty="0" smtClean="0">
                <a:solidFill>
                  <a:schemeClr val="tx1"/>
                </a:solidFill>
                <a:latin typeface="Times New Roman" panose="02020603050405020304" pitchFamily="18" charset="0"/>
                <a:cs typeface="Times New Roman" panose="02020603050405020304" pitchFamily="18" charset="0"/>
              </a:rPr>
              <a:t>05 </a:t>
            </a:r>
            <a:r>
              <a:rPr lang="kk-KZ" sz="1200" dirty="0" smtClean="0">
                <a:solidFill>
                  <a:schemeClr val="tx1"/>
                </a:solidFill>
                <a:latin typeface="Times New Roman" panose="02020603050405020304" pitchFamily="18" charset="0"/>
                <a:cs typeface="Times New Roman" panose="02020603050405020304" pitchFamily="18" charset="0"/>
              </a:rPr>
              <a:t>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424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1,413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1562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0,312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544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2,722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20278</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4712</cp:revision>
  <cp:lastPrinted>2021-07-01T03:56:27Z</cp:lastPrinted>
  <dcterms:created xsi:type="dcterms:W3CDTF">2018-03-27T06:03:00Z</dcterms:created>
  <dcterms:modified xsi:type="dcterms:W3CDTF">2025-01-03T08:03:45Z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