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94"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952096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350330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04</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қаңтарға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smtClean="0">
                <a:solidFill>
                  <a:srgbClr val="000000"/>
                </a:solidFill>
                <a:latin typeface="Times New Roman" panose="02020603050405020304" pitchFamily="18" charset="0"/>
                <a:cs typeface="Times New Roman" panose="02020603050405020304" pitchFamily="18" charset="0"/>
              </a:rPr>
              <a:t>4</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15-18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4-6,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05</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 (көбінесе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29949</TotalTime>
  <Words>591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3704</cp:revision>
  <cp:lastPrinted>2021-07-01T07:38:07Z</cp:lastPrinted>
  <dcterms:created xsi:type="dcterms:W3CDTF">2018-03-27T06:03:00Z</dcterms:created>
  <dcterms:modified xsi:type="dcterms:W3CDTF">2025-01-03T07:29:25Z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