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073373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7040916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1123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smtClean="0">
                          <a:solidFill>
                            <a:srgbClr val="000000"/>
                          </a:solidFill>
                          <a:effectLst/>
                          <a:latin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уақыттарда тұман. Жел оңтүстіктен, оңтүстік-шығыстан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жауын-шашынсыз. Кей уақыттарда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033238348"/>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15204</TotalTime>
  <Words>553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3409</cp:revision>
  <cp:lastPrinted>2021-07-01T07:38:07Z</cp:lastPrinted>
  <dcterms:created xsi:type="dcterms:W3CDTF">2018-03-27T06:03:00Z</dcterms:created>
  <dcterms:modified xsi:type="dcterms:W3CDTF">2025-01-03T07:18:15Z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