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9" d="100"/>
          <a:sy n="109" d="100"/>
        </p:scale>
        <p:origin x="31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466181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03 </a:t>
            </a:r>
            <a:r>
              <a:rPr lang="kk-KZ" altLang="ru-RU" sz="1100" b="1" dirty="0" smtClean="0">
                <a:latin typeface="Times New Roman" pitchFamily="18" charset="0"/>
                <a:cs typeface="Times New Roman" pitchFamily="18" charset="0"/>
              </a:rPr>
              <a:t>қаңтар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ден</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04</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ге</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Көшпелі</a:t>
            </a:r>
            <a:r>
              <a:rPr lang="ru-RU" sz="1100" dirty="0" smtClean="0">
                <a:solidFill>
                  <a:prstClr val="black"/>
                </a:solidFill>
                <a:latin typeface="Times New Roman" pitchFamily="18" charset="0"/>
                <a:cs typeface="Times New Roman" pitchFamily="18" charset="0"/>
              </a:rPr>
              <a:t> б</a:t>
            </a:r>
            <a:r>
              <a:rPr lang="kk-KZ" sz="1100" dirty="0" smtClean="0">
                <a:solidFill>
                  <a:prstClr val="black"/>
                </a:solidFill>
                <a:latin typeface="Times New Roman" pitchFamily="18" charset="0"/>
                <a:cs typeface="Times New Roman" pitchFamily="18" charset="0"/>
              </a:rPr>
              <a:t>ұлтты</a:t>
            </a:r>
            <a:r>
              <a:rPr lang="kk-KZ" sz="1100" dirty="0" smtClean="0">
                <a:solidFill>
                  <a:prstClr val="black"/>
                </a:solidFill>
                <a:latin typeface="Times New Roman" pitchFamily="18" charset="0"/>
                <a:cs typeface="Times New Roman" pitchFamily="18" charset="0"/>
              </a:rPr>
              <a:t>, түнде </a:t>
            </a:r>
            <a:r>
              <a:rPr lang="kk-KZ" sz="1100" dirty="0" smtClean="0">
                <a:solidFill>
                  <a:prstClr val="black"/>
                </a:solidFill>
                <a:latin typeface="Times New Roman" pitchFamily="18" charset="0"/>
                <a:cs typeface="Times New Roman" pitchFamily="18" charset="0"/>
              </a:rPr>
              <a:t>қар.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оңтүстіктен </a:t>
            </a:r>
            <a:r>
              <a:rPr lang="kk-KZ" sz="1100" dirty="0" smtClean="0">
                <a:solidFill>
                  <a:prstClr val="black"/>
                </a:solidFill>
                <a:latin typeface="Times New Roman" pitchFamily="18" charset="0"/>
                <a:cs typeface="Times New Roman" pitchFamily="18" charset="0"/>
              </a:rPr>
              <a:t>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7-12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аяз, </a:t>
            </a:r>
            <a:r>
              <a:rPr lang="kk-KZ" sz="1100" dirty="0" smtClean="0">
                <a:solidFill>
                  <a:prstClr val="black"/>
                </a:solidFill>
                <a:latin typeface="Times New Roman" pitchFamily="18" charset="0"/>
                <a:cs typeface="Times New Roman" pitchFamily="18" charset="0"/>
              </a:rPr>
              <a:t>күндіз </a:t>
            </a:r>
            <a:r>
              <a:rPr lang="kk-KZ" sz="1100" dirty="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 аяз-1° жылы </a:t>
            </a:r>
            <a:r>
              <a:rPr lang="kk-KZ" sz="11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a:t>
            </a:r>
            <a:r>
              <a:rPr lang="" altLang="ru-RU" sz="1100" b="1" dirty="0" smtClean="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05 </a:t>
            </a:r>
            <a:r>
              <a:rPr lang="kk-KZ" altLang="ru-RU" sz="1100" b="1" dirty="0" smtClean="0">
                <a:latin typeface="Times New Roman" pitchFamily="18" charset="0"/>
                <a:cs typeface="Times New Roman" pitchFamily="18" charset="0"/>
              </a:rPr>
              <a:t>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a:t>
            </a:r>
            <a:r>
              <a:rPr lang="kk-KZ" altLang="ru-RU" sz="1100" b="1" dirty="0">
                <a:latin typeface="Times New Roman" pitchFamily="18" charset="0"/>
                <a:cs typeface="Times New Roman" pitchFamily="18" charset="0"/>
              </a:rPr>
              <a:t>4</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a:t>
            </a:r>
            <a:r>
              <a:rPr lang="" sz="1100" b="1" dirty="0" smtClean="0">
                <a:latin typeface="Times New Roman" panose="02020603050405020304" pitchFamily="18" charset="0"/>
                <a:cs typeface="Times New Roman" panose="02020603050405020304" pitchFamily="18" charset="0"/>
              </a:rPr>
              <a:t>0</a:t>
            </a:r>
            <a:r>
              <a:rPr lang="ru-RU" sz="1100" b="1" dirty="0" smtClean="0">
                <a:latin typeface="Times New Roman" panose="02020603050405020304" pitchFamily="18" charset="0"/>
                <a:cs typeface="Times New Roman" panose="02020603050405020304" pitchFamily="18" charset="0"/>
              </a:rPr>
              <a:t>-</a:t>
            </a:r>
            <a:r>
              <a:rPr lang="ru-RU" sz="1100" b="1" dirty="0" err="1" smtClean="0">
                <a:latin typeface="Times New Roman" panose="02020603050405020304" pitchFamily="18" charset="0"/>
                <a:cs typeface="Times New Roman" panose="02020603050405020304" pitchFamily="18" charset="0"/>
              </a:rPr>
              <a:t>ден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05 </a:t>
            </a:r>
            <a:r>
              <a:rPr lang="kk-KZ" sz="1100" b="1" dirty="0" smtClean="0">
                <a:latin typeface="Times New Roman" panose="02020603050405020304" pitchFamily="18" charset="0"/>
                <a:cs typeface="Times New Roman" panose="02020603050405020304" pitchFamily="18" charset="0"/>
              </a:rPr>
              <a:t>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a:t>
            </a:r>
            <a:r>
              <a:rPr lang="" sz="1100" b="1" dirty="0" smtClean="0">
                <a:latin typeface="Times New Roman" panose="02020603050405020304" pitchFamily="18" charset="0"/>
                <a:cs typeface="Times New Roman" panose="02020603050405020304" pitchFamily="18" charset="0"/>
              </a:rPr>
              <a:t>8</a:t>
            </a:r>
            <a:r>
              <a:rPr lang="ru-RU" sz="1100" b="1" dirty="0" smtClean="0">
                <a:latin typeface="Times New Roman" panose="02020603050405020304" pitchFamily="18" charset="0"/>
                <a:cs typeface="Times New Roman" panose="02020603050405020304" pitchFamily="18" charset="0"/>
              </a:rPr>
              <a:t>-</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Көшпелі бұлтты</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2533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381550"/>
              </p:ext>
            </p:extLst>
          </p:nvPr>
        </p:nvGraphicFramePr>
        <p:xfrm>
          <a:off x="5033957" y="394421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20587</TotalTime>
  <Words>628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3270</cp:revision>
  <cp:lastPrinted>2021-07-01T03:56:27Z</cp:lastPrinted>
  <dcterms:created xsi:type="dcterms:W3CDTF">2018-03-27T06:03:00Z</dcterms:created>
  <dcterms:modified xsi:type="dcterms:W3CDTF">2025-01-03T07:31:34Z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