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0"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279660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508927"/>
          </a:xfrm>
          <a:prstGeom prst="rect">
            <a:avLst/>
          </a:prstGeom>
        </p:spPr>
        <p:txBody>
          <a:bodyPr wrap="square">
            <a:spAutoFit/>
          </a:bodyPr>
          <a:lstStyle/>
          <a:p>
            <a:pPr indent="182563" algn="ctr"/>
            <a:endParaRPr lang="kk-KZ" altLang="ru-RU" sz="13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04 қаңтарға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03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04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аздаған жауын-шашын (жаңбыр, қар) жауады, жаяу бұрқасын, көктайғақ күтіледі. Жел, күші 9-14, түнде және таңертең екпіні 15-20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түнде</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және</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күндіз</a:t>
            </a:r>
            <a:r>
              <a:rPr lang="ru-RU" sz="1300" dirty="0">
                <a:solidFill>
                  <a:prstClr val="black"/>
                </a:solidFill>
                <a:latin typeface="Times New Roman" pitchFamily="18" charset="0"/>
                <a:cs typeface="Times New Roman" pitchFamily="18" charset="0"/>
              </a:rPr>
              <a:t> 0-2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05 қаңтарға </a:t>
            </a:r>
            <a:r>
              <a:rPr lang="ru-RU" sz="1300" b="1" dirty="0">
                <a:solidFill>
                  <a:srgbClr val="000000"/>
                </a:solidFill>
                <a:latin typeface="Times New Roman" panose="02020603050405020304" pitchFamily="18" charset="0"/>
                <a:cs typeface="Times New Roman" panose="02020603050405020304" pitchFamily="18" charset="0"/>
              </a:rPr>
              <a:t>2025 ж</a:t>
            </a:r>
            <a:r>
              <a:rPr lang="ru-RU" sz="10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04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05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9-14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5-7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қаңтардың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67742721"/>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0.233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17716</TotalTime>
  <Words>585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3377</cp:revision>
  <cp:lastPrinted>2021-07-01T07:38:07Z</cp:lastPrinted>
  <dcterms:created xsi:type="dcterms:W3CDTF">2018-03-27T06:03:00Z</dcterms:created>
  <dcterms:modified xsi:type="dcterms:W3CDTF">2025-01-03T07:45:20Z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