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573871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a:t>
                      </a:r>
                      <a:r>
                        <a:rPr lang="ru-RU" altLang="x-none" sz="1600" b="1" i="1" dirty="0">
                          <a:solidFill>
                            <a:srgbClr val="002060"/>
                          </a:solidFill>
                          <a:latin typeface="Times New Roman" panose="02020603050405020304" pitchFamily="18" charset="0"/>
                          <a:cs typeface="Times New Roman" panose="02020603050405020304" pitchFamily="18" charset="0"/>
                        </a:rPr>
                        <a:t>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a:t>
                      </a:r>
                      <a:r>
                        <a:rPr lang="ru-RU"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03 </a:t>
            </a:r>
            <a:r>
              <a:rPr lang="ru-RU" sz="1100" b="1" dirty="0">
                <a:latin typeface="Times New Roman" panose="02020603050405020304" pitchFamily="18" charset="0"/>
                <a:cs typeface="Times New Roman" panose="02020603050405020304" pitchFamily="18" charset="0"/>
              </a:rPr>
              <a:t>қантар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786177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5650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04</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қантар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03 қантар  с. 20-ден 04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 Ауа температурасы түнде 2-4, күндіз 0-2 аяз.</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қантар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04 қантар с. 20-ден 05 қантар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err="1">
                <a:solidFill>
                  <a:srgbClr val="000000"/>
                </a:solidFill>
                <a:latin typeface="Times New Roman" panose="02020603050405020304" pitchFamily="18" charset="0"/>
                <a:cs typeface="Times New Roman" panose="02020603050405020304" pitchFamily="18" charset="0"/>
              </a:rPr>
              <a:t>жауын-шышынсыз</a:t>
            </a:r>
            <a:r>
              <a:rPr lang="ru-RU" sz="1100" kern="1400" dirty="0">
                <a:solidFill>
                  <a:srgbClr val="000000"/>
                </a:solidFill>
                <a:latin typeface="Times New Roman" panose="02020603050405020304" pitchFamily="18" charset="0"/>
                <a:cs typeface="Times New Roman" panose="02020603050405020304" pitchFamily="18" charset="0"/>
              </a:rPr>
              <a:t>. Оңтүстік-батыстан жел соғады,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36101</TotalTime>
  <Words>604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5828</cp:revision>
  <cp:lastPrinted>2023-01-16T10:13:34Z</cp:lastPrinted>
  <dcterms:created xsi:type="dcterms:W3CDTF">2018-03-27T06:03:00Z</dcterms:created>
  <dcterms:modified xsi:type="dcterms:W3CDTF">2025-01-03T06:20:13Z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