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23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0251642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түннің бірінші жартысында қар. Оңтүстік-батыстан соғатын жел оңтүстік-шығысқа ауысады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p>
          <a:p>
            <a:pPr lvl="0" algn="just">
              <a:spcBef>
                <a:spcPts val="0"/>
              </a:spcBef>
              <a:defRPr/>
            </a:pPr>
            <a:endParaRPr lang="ru-RU" altLang="ru-RU" sz="9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8717"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939321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18378</TotalTime>
  <Words>580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3149</cp:revision>
  <cp:lastPrinted>2021-07-01T03:56:27Z</cp:lastPrinted>
  <dcterms:created xsi:type="dcterms:W3CDTF">2018-03-27T06:03:00Z</dcterms:created>
  <dcterms:modified xsi:type="dcterms:W3CDTF">2025-01-03T07:40:52Z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