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0" d="100"/>
          <a:sy n="120" d="100"/>
        </p:scale>
        <p:origin x="-1872" y="-78"/>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03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03 </a:t>
                      </a:r>
                      <a:r>
                        <a:rPr lang="kk-KZ" altLang="zh-CN" sz="1200" b="1" i="1" baseline="0" dirty="0">
                          <a:solidFill>
                            <a:schemeClr val="tx2">
                              <a:lumMod val="50000"/>
                            </a:schemeClr>
                          </a:solidFill>
                          <a:latin typeface="Times New Roman" pitchFamily="18" charset="0"/>
                          <a:cs typeface="Times New Roman" pitchFamily="18" charset="0"/>
                        </a:rPr>
                        <a:t>қантар</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03 қаңтарға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636402351"/>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17</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0,06</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28</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0,06</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463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0,1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39</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0,2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0,01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8</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1,0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116632"/>
            <a:ext cx="4824536" cy="1785104"/>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04 қаңтарға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03 қаңтарға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04 қантарға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Бұлтты, </a:t>
            </a:r>
            <a:r>
              <a:rPr lang="kk-KZ" sz="1100" dirty="0" smtClean="0">
                <a:latin typeface="Times New Roman" pitchFamily="18" charset="0"/>
                <a:cs typeface="Times New Roman" pitchFamily="18" charset="0"/>
              </a:rPr>
              <a:t>аздаған жауын-шашын (</a:t>
            </a:r>
            <a:r>
              <a:rPr lang="kk-KZ" sz="1100" dirty="0">
                <a:latin typeface="Times New Roman" pitchFamily="18" charset="0"/>
                <a:cs typeface="Times New Roman" pitchFamily="18" charset="0"/>
              </a:rPr>
              <a:t>жаңбыр, қар), </a:t>
            </a:r>
            <a:r>
              <a:rPr lang="kk-KZ" sz="1100" dirty="0" smtClean="0">
                <a:latin typeface="Times New Roman" pitchFamily="18" charset="0"/>
                <a:cs typeface="Times New Roman" pitchFamily="18" charset="0"/>
              </a:rPr>
              <a:t>жаяу бұрқасын</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көктайғақ, </a:t>
            </a:r>
            <a:r>
              <a:rPr lang="kk-KZ" sz="1100" dirty="0" smtClean="0">
                <a:latin typeface="Times New Roman" pitchFamily="18" charset="0"/>
                <a:cs typeface="Times New Roman" pitchFamily="18" charset="0"/>
              </a:rPr>
              <a:t>тұман</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Оңтүстік-батыстан жел соғады, күші </a:t>
            </a:r>
            <a:r>
              <a:rPr lang="kk-KZ" sz="1100" dirty="0" smtClean="0">
                <a:latin typeface="Times New Roman" pitchFamily="18" charset="0"/>
                <a:cs typeface="Times New Roman" pitchFamily="18" charset="0"/>
              </a:rPr>
              <a:t>15-20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және</a:t>
            </a:r>
            <a:r>
              <a:rPr lang="kk-KZ" sz="1100" dirty="0" smtClean="0"/>
              <a:t> </a:t>
            </a:r>
            <a:r>
              <a:rPr lang="kk-KZ" sz="1100" dirty="0" smtClean="0">
                <a:latin typeface="Times New Roman" pitchFamily="18" charset="0"/>
                <a:cs typeface="Times New Roman" pitchFamily="18" charset="0"/>
              </a:rPr>
              <a:t>күндіз </a:t>
            </a:r>
            <a:r>
              <a:rPr lang="kk-KZ" sz="1100" dirty="0">
                <a:latin typeface="Times New Roman" pitchFamily="18" charset="0"/>
                <a:cs typeface="Times New Roman" pitchFamily="18" charset="0"/>
              </a:rPr>
              <a:t>0-2 </a:t>
            </a:r>
            <a:r>
              <a:rPr lang="ru-RU" sz="1100" dirty="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kk-KZ" altLang="ru-RU" sz="1100" b="1" dirty="0">
              <a:solidFill>
                <a:srgbClr val="000000"/>
              </a:solidFill>
              <a:latin typeface="Times New Roman" pitchFamily="18" charset="0"/>
              <a:cs typeface="Times New Roman" pitchFamily="18" charset="0"/>
            </a:endParaRPr>
          </a:p>
          <a:p>
            <a:pPr indent="180975" algn="ctr">
              <a:tabLst>
                <a:tab pos="179388" algn="l"/>
              </a:tabLst>
            </a:pPr>
            <a:r>
              <a:rPr lang="kk-KZ" altLang="ru-RU" sz="1100" b="1" dirty="0">
                <a:solidFill>
                  <a:srgbClr val="000000"/>
                </a:solidFill>
                <a:latin typeface="Times New Roman" pitchFamily="18" charset="0"/>
                <a:cs typeface="Times New Roman" pitchFamily="18" charset="0"/>
              </a:rPr>
              <a:t>05 қаңтарға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04 қантарға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05 қаңтарға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Бұлтты, </a:t>
            </a:r>
            <a:r>
              <a:rPr lang="kk-KZ" sz="1100" dirty="0" smtClean="0">
                <a:latin typeface="Times New Roman" pitchFamily="18" charset="0"/>
                <a:cs typeface="Times New Roman" pitchFamily="18" charset="0"/>
              </a:rPr>
              <a:t>аздаған қар, </a:t>
            </a:r>
            <a:r>
              <a:rPr lang="kk-KZ" sz="1100" dirty="0">
                <a:latin typeface="Times New Roman" pitchFamily="18" charset="0"/>
                <a:cs typeface="Times New Roman" pitchFamily="18" charset="0"/>
              </a:rPr>
              <a:t>жаяу </a:t>
            </a:r>
            <a:r>
              <a:rPr lang="kk-KZ" sz="1100" dirty="0" smtClean="0">
                <a:latin typeface="Times New Roman" pitchFamily="18" charset="0"/>
                <a:cs typeface="Times New Roman" pitchFamily="18" charset="0"/>
              </a:rPr>
              <a:t>бұрқасын. </a:t>
            </a:r>
            <a:r>
              <a:rPr lang="kk-KZ" sz="1100" dirty="0">
                <a:latin typeface="Times New Roman" pitchFamily="18" charset="0"/>
                <a:cs typeface="Times New Roman" pitchFamily="18" charset="0"/>
              </a:rPr>
              <a:t>Оңтүстік-батыстан жел соғады, күші 9-14, екпіні 15-20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3-5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04</a:t>
            </a:r>
            <a:r>
              <a:rPr lang="kk-KZ" sz="1100" dirty="0">
                <a:solidFill>
                  <a:srgbClr val="000000"/>
                </a:solidFill>
                <a:latin typeface="Times New Roman" pitchFamily="18" charset="0"/>
                <a:cs typeface="Times New Roman" pitchFamily="18" charset="0"/>
              </a:rPr>
              <a:t> қантарға</a:t>
            </a:r>
            <a:r>
              <a:rPr lang="kk-KZ" sz="1100" dirty="0">
                <a:solidFill>
                  <a:schemeClr val="tx1"/>
                </a:solidFill>
                <a:latin typeface="Times New Roman" pitchFamily="18" charset="0"/>
                <a:cs typeface="Times New Roman" pitchFamily="18" charset="0"/>
              </a:rPr>
              <a:t>, 05 </a:t>
            </a:r>
            <a:r>
              <a:rPr lang="kk-KZ" sz="1100" dirty="0">
                <a:solidFill>
                  <a:srgbClr val="000000"/>
                </a:solidFill>
                <a:latin typeface="Times New Roman" pitchFamily="18" charset="0"/>
                <a:cs typeface="Times New Roman" pitchFamily="18" charset="0"/>
              </a:rPr>
              <a:t>қаңтарға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/Т. </a:t>
            </a:r>
            <a:r>
              <a:rPr lang="ru-RU" altLang="ru-RU" sz="1200" b="1" i="1">
                <a:solidFill>
                  <a:srgbClr val="000000"/>
                </a:solidFill>
                <a:latin typeface="Times New Roman" panose="02020603050405020304" pitchFamily="18" charset="0"/>
                <a:cs typeface="Times New Roman" panose="02020603050405020304" pitchFamily="18" charset="0"/>
              </a:rPr>
              <a:t>Марьина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15874</TotalTime>
  <Words>564</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5704</cp:revision>
  <cp:lastPrinted>2021-07-01T03:56:27Z</cp:lastPrinted>
  <dcterms:created xsi:type="dcterms:W3CDTF">2018-03-27T06:03:00Z</dcterms:created>
  <dcterms:modified xsi:type="dcterms:W3CDTF">2025-01-03T07:56:58Z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