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80281348"/>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түседі. </a:t>
            </a:r>
            <a:r>
              <a:rPr lang="kk-KZ" sz="1100" dirty="0" smtClean="0">
                <a:latin typeface="Times New Roman" pitchFamily="18" charset="0"/>
                <a:cs typeface="Times New Roman" pitchFamily="18" charset="0"/>
              </a:rPr>
              <a:t>Шығыстан оңтүстік-батысқа ауысатын </a:t>
            </a:r>
            <a:r>
              <a:rPr lang="kk-KZ" sz="1100" dirty="0" smtClean="0">
                <a:latin typeface="Times New Roman" pitchFamily="18" charset="0"/>
                <a:cs typeface="Times New Roman" pitchFamily="18" charset="0"/>
              </a:rPr>
              <a:t>жел соғады, күші 5-10 м/с. Ауа температурасы түнде 3-5 аяз, күндіз 2-4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қар, </a:t>
            </a:r>
            <a:r>
              <a:rPr lang="ru-RU" sz="1100" dirty="0" err="1" smtClean="0">
                <a:latin typeface="Times New Roman" pitchFamily="18" charset="0"/>
                <a:cs typeface="Times New Roman" pitchFamily="18" charset="0"/>
              </a:rPr>
              <a:t>тұман</a:t>
            </a:r>
            <a:r>
              <a:rPr lang="uz-Cyrl-UZ" sz="1100" dirty="0" smtClean="0">
                <a:latin typeface="Times New Roman" pitchFamily="18" charset="0"/>
                <a:cs typeface="Times New Roman" pitchFamily="18" charset="0"/>
              </a:rPr>
              <a:t> болады. Оңтүстік-шығыстан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04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05</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13910</TotalTime>
  <Words>582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3505</cp:revision>
  <cp:lastPrinted>2021-07-01T03:56:27Z</cp:lastPrinted>
  <dcterms:created xsi:type="dcterms:W3CDTF">2018-03-27T06:03:00Z</dcterms:created>
  <dcterms:modified xsi:type="dcterms:W3CDTF">2025-01-03T07:42:59Z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