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595711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200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Ночью и утром туман. Ветер 9-14 м/с. Температура воздуха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ночью и днем 2-4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5-7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691516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21642</TotalTime>
  <Words>608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3448</cp:revision>
  <cp:lastPrinted>2021-07-01T03:56:27Z</cp:lastPrinted>
  <dcterms:created xsi:type="dcterms:W3CDTF">2018-03-27T06:03:00Z</dcterms:created>
  <dcterms:modified xsi:type="dcterms:W3CDTF">2025-01-04T07:51:30Z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