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87977759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004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97430590"/>
              </p:ext>
            </p:extLst>
          </p:nvPr>
        </p:nvGraphicFramePr>
        <p:xfrm>
          <a:off x="4993576" y="4733142"/>
          <a:ext cx="4691064" cy="166201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324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25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0.003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446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0.073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754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0.151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4928710"/>
                  </a:ext>
                </a:extLst>
              </a:tr>
              <a:tr h="524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20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2025 г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79388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Временами туман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юго-восточный 5-10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1-3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мороза, 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1-3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indent="179388" algn="just"/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Временами туман.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юго-восточный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5-10 м/с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1-3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2"/>
            <a:chOff x="517317" y="3968016"/>
            <a:chExt cx="4305218" cy="19015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990347431"/>
                </p:ext>
              </p:extLst>
            </p:nvPr>
          </p:nvGraphicFramePr>
          <p:xfrm>
            <a:off x="517317" y="4866553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</a:t>
                        </a: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cs typeface="+mn-cs"/>
                          </a:rPr>
                          <a:t>.</a:t>
                        </a:r>
                        <a:endParaRPr lang="ru-RU" altLang="x-none" sz="800" b="0" baseline="0" dirty="0" smtClean="0">
                          <a:latin typeface="Times New Roman" panose="02020603050405020304" pitchFamily="18" charset="0"/>
                          <a:cs typeface="+mn-cs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altLang="x-none" sz="800" b="0" baseline="0" dirty="0" smtClean="0">
                            <a:latin typeface="Times New Roman" panose="02020603050405020304" pitchFamily="18" charset="0"/>
                            <a:cs typeface="+mn-cs"/>
                          </a:rPr>
                          <a:t>М. Садуакасов</a:t>
                        </a:r>
                        <a:endPara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14502</TotalTime>
  <Words>587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3305</cp:revision>
  <cp:lastPrinted>2021-07-01T03:56:27Z</cp:lastPrinted>
  <dcterms:created xsi:type="dcterms:W3CDTF">2018-03-27T06:03:00Z</dcterms:created>
  <dcterms:modified xsi:type="dcterms:W3CDTF">2025-01-04T07:35:28Z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