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80" d="100"/>
          <a:sy n="80" d="100"/>
        </p:scale>
        <p:origin x="-126" y="-5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689174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36217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осадки (дождь, снег), туман, гололед. Ветер южный с переходом на западный 9-14, днем порывы 18 м/с. Температура воздуха ночью и днем 1 мороза-1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28688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5322</cp:revision>
  <cp:lastPrinted>2021-07-01T03:56:27Z</cp:lastPrinted>
  <dcterms:created xsi:type="dcterms:W3CDTF">2018-03-27T06:03:00Z</dcterms:created>
  <dcterms:modified xsi:type="dcterms:W3CDTF">2025-01-04T07:05:26Z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