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300" y="3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67281828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юго-западный, южный 9-14, днем порывы 15-20 м/с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3-5, днем 1-3 мороза.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kk-KZ" sz="1100" smtClean="0">
                <a:latin typeface="Times New Roman" pitchFamily="18" charset="0"/>
                <a:cs typeface="Times New Roman" pitchFamily="18" charset="0"/>
              </a:rPr>
              <a:t>снег, метель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юго-западный 9-14, порывы 15-20 м/с. Температура воздуха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17675</TotalTime>
  <Words>593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5974</cp:revision>
  <cp:lastPrinted>2021-07-01T03:56:27Z</cp:lastPrinted>
  <dcterms:created xsi:type="dcterms:W3CDTF">2018-03-27T06:03:00Z</dcterms:created>
  <dcterms:modified xsi:type="dcterms:W3CDTF">2025-01-04T08:18:20Z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