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40917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Ветер южный 5-10 м/с. Температура воздуха ночью 5-7,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06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88951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ночью 06 января метеорологические условия будут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38917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6065</cp:revision>
  <cp:lastPrinted>2021-11-30T05:55:24Z</cp:lastPrinted>
  <dcterms:created xsi:type="dcterms:W3CDTF">2018-03-27T06:03:00Z</dcterms:created>
  <dcterms:modified xsi:type="dcterms:W3CDTF">2025-01-04T06:37:08Z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