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906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58844288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№4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января 202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04 января 202</a:t>
            </a:r>
            <a:r>
              <a:rPr lang="" altLang="ru-RU" sz="1200" b="1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697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января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января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юго-восточный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1-6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-14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-8°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до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</a:p>
          <a:p>
            <a:pPr lvl="0" indent="177800" algn="just">
              <a:defRPr/>
            </a:pP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1-6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14-16°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43046" y="2445881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19964" y="338861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1073322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106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18594</TotalTime>
  <Words>596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3068</cp:revision>
  <cp:lastPrinted>2021-10-14T11:15:53Z</cp:lastPrinted>
  <dcterms:created xsi:type="dcterms:W3CDTF">2018-03-27T06:03:00Z</dcterms:created>
  <dcterms:modified xsi:type="dcterms:W3CDTF">2025-01-04T08:07:02Z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