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94325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юго-западный 3-8 м/с. Температура воздуха ночью 3-5,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389933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2209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381</cp:revision>
  <cp:lastPrinted>2021-07-01T03:56:27Z</cp:lastPrinted>
  <dcterms:created xsi:type="dcterms:W3CDTF">2024-09-22T07:48:17Z</dcterms:created>
  <dcterms:modified xsi:type="dcterms:W3CDTF">2025-01-04T06:28:45Z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