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450514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04 января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05 января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осадки (дождь, снег), 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3-5 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около 0 градусов.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06 января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06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м/с. Температура воздуха 8-10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января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5780098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30534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января, ночью 06 января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9951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39413</TotalTime>
  <Words>595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5340</cp:revision>
  <cp:lastPrinted>2021-02-03T11:37:00Z</cp:lastPrinted>
  <dcterms:created xsi:type="dcterms:W3CDTF">2018-03-27T06:03:00Z</dcterms:created>
  <dcterms:modified xsi:type="dcterms:W3CDTF">2025-01-04T09:32:12Z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