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06" y="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214374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 января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восточный 1-6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января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5361" y="2056963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января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9625697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Н.Е. 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21874</TotalTime>
  <Words>659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3313</cp:revision>
  <cp:lastPrinted>2021-10-18T15:52:53Z</cp:lastPrinted>
  <dcterms:created xsi:type="dcterms:W3CDTF">2018-03-27T06:03:00Z</dcterms:created>
  <dcterms:modified xsi:type="dcterms:W3CDTF">2025-01-04T07:54:51Z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